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6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449D-42EF-4F5F-95F8-BCCD58AFB9F2}" type="datetimeFigureOut">
              <a:rPr lang="fr-FR" smtClean="0"/>
              <a:t>27/10/2014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BD3F-CA82-40E3-B9B6-28AA2369C9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17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449D-42EF-4F5F-95F8-BCCD58AFB9F2}" type="datetimeFigureOut">
              <a:rPr lang="fr-FR" smtClean="0"/>
              <a:t>27/10/2014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BD3F-CA82-40E3-B9B6-28AA2369C9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480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449D-42EF-4F5F-95F8-BCCD58AFB9F2}" type="datetimeFigureOut">
              <a:rPr lang="fr-FR" smtClean="0"/>
              <a:t>27/10/2014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BD3F-CA82-40E3-B9B6-28AA2369C9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209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449D-42EF-4F5F-95F8-BCCD58AFB9F2}" type="datetimeFigureOut">
              <a:rPr lang="fr-FR" smtClean="0"/>
              <a:t>27/10/2014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BD3F-CA82-40E3-B9B6-28AA2369C9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66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449D-42EF-4F5F-95F8-BCCD58AFB9F2}" type="datetimeFigureOut">
              <a:rPr lang="fr-FR" smtClean="0"/>
              <a:t>27/10/2014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BD3F-CA82-40E3-B9B6-28AA2369C9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05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449D-42EF-4F5F-95F8-BCCD58AFB9F2}" type="datetimeFigureOut">
              <a:rPr lang="fr-FR" smtClean="0"/>
              <a:t>27/10/2014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BD3F-CA82-40E3-B9B6-28AA2369C9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34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449D-42EF-4F5F-95F8-BCCD58AFB9F2}" type="datetimeFigureOut">
              <a:rPr lang="fr-FR" smtClean="0"/>
              <a:t>27/10/2014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BD3F-CA82-40E3-B9B6-28AA2369C9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30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449D-42EF-4F5F-95F8-BCCD58AFB9F2}" type="datetimeFigureOut">
              <a:rPr lang="fr-FR" smtClean="0"/>
              <a:t>27/10/2014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BD3F-CA82-40E3-B9B6-28AA2369C9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63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449D-42EF-4F5F-95F8-BCCD58AFB9F2}" type="datetimeFigureOut">
              <a:rPr lang="fr-FR" smtClean="0"/>
              <a:t>27/10/2014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BD3F-CA82-40E3-B9B6-28AA2369C9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04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449D-42EF-4F5F-95F8-BCCD58AFB9F2}" type="datetimeFigureOut">
              <a:rPr lang="fr-FR" smtClean="0"/>
              <a:t>27/10/2014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BD3F-CA82-40E3-B9B6-28AA2369C9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837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449D-42EF-4F5F-95F8-BCCD58AFB9F2}" type="datetimeFigureOut">
              <a:rPr lang="fr-FR" smtClean="0"/>
              <a:t>27/10/2014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EBD3F-CA82-40E3-B9B6-28AA2369C9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195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8449D-42EF-4F5F-95F8-BCCD58AFB9F2}" type="datetimeFigureOut">
              <a:rPr lang="fr-FR" smtClean="0"/>
              <a:t>27/10/2014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EBD3F-CA82-40E3-B9B6-28AA2369C9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15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France Stratégie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mtClean="0"/>
              <a:t>par ROULLE Jean-michel</a:t>
            </a: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13" y="2311230"/>
            <a:ext cx="6987973" cy="223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1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S_papeterie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6180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S_papeterie_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825"/>
            <a:ext cx="9144000" cy="6354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994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S_papeterie_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00"/>
            <a:ext cx="9144000" cy="629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3877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S_Poster_Cadr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25" y="0"/>
            <a:ext cx="7169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969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S_Poster_Mockup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5" y="0"/>
            <a:ext cx="52752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116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S_Poster_Mockup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5" y="0"/>
            <a:ext cx="52752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7643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S_Rap_interne_mockup 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2066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S_Window_Mock-Up_F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50"/>
            <a:ext cx="9144000" cy="6234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9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S_Affiche 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925" y="0"/>
            <a:ext cx="5518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293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S_covers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4864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S_Document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2788"/>
            <a:ext cx="9144000" cy="5432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165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S_FB+TW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3"/>
            <a:ext cx="9144000" cy="6491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73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S_Goodies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53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S_Kak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8" y="0"/>
            <a:ext cx="6372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267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S_LOGO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13"/>
            <a:ext cx="9144000" cy="6757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9309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S_macboo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088"/>
            <a:ext cx="9144000" cy="596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03651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Affichage à l'écran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France Stratégie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SPM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France Stratégie</dc:title>
  <dc:creator>ROULLE Jean-michel</dc:creator>
  <cp:lastModifiedBy>ROULLE Jean-michel</cp:lastModifiedBy>
  <cp:revision>1</cp:revision>
  <dcterms:created xsi:type="dcterms:W3CDTF">2014-10-27T16:25:07Z</dcterms:created>
  <dcterms:modified xsi:type="dcterms:W3CDTF">2014-10-27T16:26:22Z</dcterms:modified>
</cp:coreProperties>
</file>